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rygada 1918" panose="020B0604020202020204" charset="0"/>
      <p:regular r:id="rId9"/>
    </p:embeddedFont>
    <p:embeddedFont>
      <p:font typeface="Brygada 1918 Semi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0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868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179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Packeta Projekt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668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Készítők: Kántor Bence · Simon Viktor · Oleszka Attila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84940"/>
            <a:ext cx="7556421" cy="1326713"/>
          </a:xfrm>
          <a:prstGeom prst="roundRect">
            <a:avLst>
              <a:gd name="adj" fmla="val 25645"/>
            </a:avLst>
          </a:prstGeom>
          <a:solidFill>
            <a:srgbClr val="DFE4C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462141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568428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Rövid, gyakorlat-központú hálózati megvalósítás — vállalati környezetben.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3916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137" y="592931"/>
            <a:ext cx="7634526" cy="1212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Hálózati infrastruktúra kialakítása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41137" y="2271474"/>
            <a:ext cx="4391263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19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több telephelyes, biztonságos és redundáns hálózat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241137" y="3222427"/>
            <a:ext cx="439126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VLAN, EtherChannel, HSRP, OSPF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41137" y="3600807"/>
            <a:ext cx="439126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SSH, ACL, NAT, port security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241137" y="3979188"/>
            <a:ext cx="439126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Tűzfal: Cisco ASA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113413" y="2290882"/>
            <a:ext cx="242601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Hardver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1113413" y="2788206"/>
            <a:ext cx="2769751" cy="1242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3× Cisco Catalyst 29604× Cisco 4321 router1× Cisco ASA1× Linksys router</a:t>
            </a:r>
            <a:endParaRPr lang="en-US" sz="1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3413" y="4248507"/>
            <a:ext cx="2492693" cy="249269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241137" y="7177683"/>
            <a:ext cx="7634526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Kötelmi felelősségek: Oleszka — telephely #1; Kántor — szerverek; Simon — telephely #3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95454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Ütemterv — fontos mérföldkövek</a:t>
            </a:r>
            <a:endParaRPr lang="en-US" sz="2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8" y="834747"/>
            <a:ext cx="12452985" cy="56037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64550" y="1067490"/>
            <a:ext cx="2179254" cy="336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Oct 31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964550" y="1500048"/>
            <a:ext cx="2179254" cy="538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VLAN, EtherChannel, HSRP completed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8815" y="2594165"/>
            <a:ext cx="482698" cy="4826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19856" y="5270337"/>
            <a:ext cx="2191228" cy="336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Nov 15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119856" y="5702895"/>
            <a:ext cx="2191228" cy="538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SSH, IPv6, Windows server configured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4121" y="4354332"/>
            <a:ext cx="482698" cy="4826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51214" y="1025582"/>
            <a:ext cx="2179254" cy="336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Nov 30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251214" y="1458140"/>
            <a:ext cx="2179254" cy="538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Linksys router deployed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1401" y="2546270"/>
            <a:ext cx="482698" cy="4826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06521" y="5405044"/>
            <a:ext cx="2179254" cy="336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Dec 15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9406521" y="5837602"/>
            <a:ext cx="2179254" cy="269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Inter-site routing live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60785" y="4354332"/>
            <a:ext cx="482699" cy="4826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96835" y="6655356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Részletek</a:t>
            </a:r>
            <a:endParaRPr lang="en-US" sz="1000" dirty="0"/>
          </a:p>
        </p:txBody>
      </p:sp>
      <p:sp>
        <p:nvSpPr>
          <p:cNvPr id="17" name="Text 10"/>
          <p:cNvSpPr/>
          <p:nvPr/>
        </p:nvSpPr>
        <p:spPr>
          <a:xfrm>
            <a:off x="396835" y="6916936"/>
            <a:ext cx="6793944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Oct 31 — VLAN, EtherChannel, HSRP</a:t>
            </a:r>
            <a:endParaRPr lang="en-US" sz="800" dirty="0"/>
          </a:p>
        </p:txBody>
      </p:sp>
      <p:sp>
        <p:nvSpPr>
          <p:cNvPr id="18" name="Text 11"/>
          <p:cNvSpPr/>
          <p:nvPr/>
        </p:nvSpPr>
        <p:spPr>
          <a:xfrm>
            <a:off x="396835" y="7115889"/>
            <a:ext cx="6793944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Nov 15 — SSH, IPv6, Windows server</a:t>
            </a:r>
            <a:endParaRPr lang="en-US" sz="800" dirty="0"/>
          </a:p>
        </p:txBody>
      </p:sp>
      <p:sp>
        <p:nvSpPr>
          <p:cNvPr id="19" name="Text 12"/>
          <p:cNvSpPr/>
          <p:nvPr/>
        </p:nvSpPr>
        <p:spPr>
          <a:xfrm>
            <a:off x="396835" y="7314843"/>
            <a:ext cx="6793944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Nov 30 — Linksys router éles</a:t>
            </a:r>
            <a:endParaRPr lang="en-US" sz="800" dirty="0"/>
          </a:p>
        </p:txBody>
      </p:sp>
      <p:sp>
        <p:nvSpPr>
          <p:cNvPr id="20" name="Text 13"/>
          <p:cNvSpPr/>
          <p:nvPr/>
        </p:nvSpPr>
        <p:spPr>
          <a:xfrm>
            <a:off x="396835" y="7513796"/>
            <a:ext cx="6793944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Dec 15 — Telephelyek közti routing</a:t>
            </a:r>
            <a:endParaRPr lang="en-US" sz="8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240" y="6668095"/>
            <a:ext cx="6114455" cy="6114455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396835" y="13012103"/>
            <a:ext cx="13836729" cy="433507"/>
          </a:xfrm>
          <a:prstGeom prst="roundRect">
            <a:avLst>
              <a:gd name="adj" fmla="val 35319"/>
            </a:avLst>
          </a:prstGeom>
          <a:solidFill>
            <a:srgbClr val="DFE4CE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872" y="13164622"/>
            <a:ext cx="127516" cy="10203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28424" y="13139618"/>
            <a:ext cx="13403104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Ütem tartása kulcs a tesztek és integráció miatt.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3898"/>
            <a:ext cx="948059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Komplex telephely — Technikai blokk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08202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61616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HSRP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081933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Automatikus átállás primer router kiesésekor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9860" y="1808202"/>
            <a:ext cx="538639" cy="538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9860" y="261616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49860" y="3081933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Link aggregation — magasabb sávszélesség és hibatűrés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3857625"/>
            <a:ext cx="538639" cy="5386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6655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VLAN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93790" y="5131356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Forgalom szegmentálás: admin, vendég, felhasználó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9860" y="3857625"/>
            <a:ext cx="538639" cy="538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9860" y="46655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ASA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49860" y="5131356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Perimeter védelem, szabályalapú szűrés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907048"/>
            <a:ext cx="538639" cy="5386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71500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OSPF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793790" y="7180778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Dinamikus útvonalválasztás több telephely között</a:t>
            </a:r>
            <a:endParaRPr lang="en-US" sz="16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9860" y="5907048"/>
            <a:ext cx="538639" cy="53863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9860" y="671500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SSH · ACL · Portsec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7449860" y="7180778"/>
            <a:ext cx="63867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Biztonságos adminisztráció és hozzáférés-szabályozás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322" y="378976"/>
            <a:ext cx="4592955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Server telephely — Szerepek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2322" y="11540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Windows server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82322" y="1507093"/>
            <a:ext cx="666476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 — felhasználók és gépek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2322" y="1775817"/>
            <a:ext cx="666476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FTP — fájlcserék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2322" y="2044541"/>
            <a:ext cx="666476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HTTP — belső webszolgáltatás</a:t>
            </a:r>
            <a:endParaRPr lang="en-US" sz="10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2" y="2420064"/>
            <a:ext cx="6664762" cy="66647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0936" y="11540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Linux server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0936" y="1507093"/>
            <a:ext cx="666476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Apache — web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0936" y="1775817"/>
            <a:ext cx="666476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DHCP/DNS — címzés és névfeloldás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90936" y="2044541"/>
            <a:ext cx="666476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SQL — adatbázis</a:t>
            </a:r>
            <a:endParaRPr lang="en-US" sz="10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936" y="2420064"/>
            <a:ext cx="6664762" cy="66647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82322" y="939486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Biztonsági mentés és hozzáférés-ellenőrzés: heti snapshotok, RBAC.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92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93388"/>
            <a:ext cx="1007804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Wi‑Fi telephely — hozzáférés és integráció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423743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Eszköz: WRT300N — DHCP ügyfelek (laptop, tablet). Router routinggal a komplex hálózatra.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5099804"/>
            <a:ext cx="4211479" cy="1831896"/>
          </a:xfrm>
          <a:prstGeom prst="roundRect">
            <a:avLst>
              <a:gd name="adj" fmla="val 5990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5076944"/>
            <a:ext cx="4211479" cy="91440"/>
          </a:xfrm>
          <a:prstGeom prst="roundRect">
            <a:avLst>
              <a:gd name="adj" fmla="val 334884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593360" y="479369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7073" y="4977408"/>
            <a:ext cx="244912" cy="2449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723" y="561010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1. DHCP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20723" y="6051352"/>
            <a:ext cx="375761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Automatikus IP kiosztás a vezeték nélküli eszközöknek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209342" y="5099804"/>
            <a:ext cx="4211598" cy="1831896"/>
          </a:xfrm>
          <a:prstGeom prst="roundRect">
            <a:avLst>
              <a:gd name="adj" fmla="val 5990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5209342" y="5076944"/>
            <a:ext cx="4211598" cy="91440"/>
          </a:xfrm>
          <a:prstGeom prst="roundRect">
            <a:avLst>
              <a:gd name="adj" fmla="val 334884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7008912" y="479369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625" y="4977408"/>
            <a:ext cx="244912" cy="2449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36275" y="561010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2. Routing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5436275" y="6051352"/>
            <a:ext cx="375773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Elérés a szerver telephely és komplex hálózat felé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9625013" y="5099804"/>
            <a:ext cx="4211598" cy="1831896"/>
          </a:xfrm>
          <a:prstGeom prst="roundRect">
            <a:avLst>
              <a:gd name="adj" fmla="val 5990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625013" y="5076944"/>
            <a:ext cx="4211598" cy="91440"/>
          </a:xfrm>
          <a:prstGeom prst="roundRect">
            <a:avLst>
              <a:gd name="adj" fmla="val 334884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24583" y="4793694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8296" y="4977408"/>
            <a:ext cx="244912" cy="24491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51946" y="561010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 Alap biztonság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851946" y="6051352"/>
            <a:ext cx="375773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WPA2, vendég háló elkülönítése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93790" y="7161252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Tesztelés: csatlakozási stabilitás, throughput, szerver-elérés ellenőrzése.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Egyéni</PresentationFormat>
  <Paragraphs>64</Paragraphs>
  <Slides>6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Arial</vt:lpstr>
      <vt:lpstr>Brygada 1918 Semi Bold</vt:lpstr>
      <vt:lpstr>Calibri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Kántor Bence</cp:lastModifiedBy>
  <cp:revision>2</cp:revision>
  <dcterms:created xsi:type="dcterms:W3CDTF">2025-10-22T05:43:12Z</dcterms:created>
  <dcterms:modified xsi:type="dcterms:W3CDTF">2025-10-22T05:44:53Z</dcterms:modified>
</cp:coreProperties>
</file>